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75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7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4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02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01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3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21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26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7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77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94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1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802B8-6182-4E55-8CDA-BA9BB5AAB427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9CC0A4-0C6A-4500-A47F-79CDE824A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4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森の中にある岩山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E39054-FD26-5951-E089-B16ED638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" y="0"/>
            <a:ext cx="9123451" cy="6858000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F4416AA-13C0-0A31-60B3-FA1CDD4A419D}"/>
              </a:ext>
            </a:extLst>
          </p:cNvPr>
          <p:cNvCxnSpPr/>
          <p:nvPr/>
        </p:nvCxnSpPr>
        <p:spPr>
          <a:xfrm>
            <a:off x="3553905" y="2441542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1907F9C-844B-AEA8-01E9-1ADD20C33A13}"/>
              </a:ext>
            </a:extLst>
          </p:cNvPr>
          <p:cNvCxnSpPr>
            <a:cxnSpLocks/>
          </p:cNvCxnSpPr>
          <p:nvPr/>
        </p:nvCxnSpPr>
        <p:spPr>
          <a:xfrm>
            <a:off x="5667080" y="2441542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233E742-319C-7277-40E3-9593F22C7FA8}"/>
              </a:ext>
            </a:extLst>
          </p:cNvPr>
          <p:cNvCxnSpPr>
            <a:cxnSpLocks/>
          </p:cNvCxnSpPr>
          <p:nvPr/>
        </p:nvCxnSpPr>
        <p:spPr>
          <a:xfrm>
            <a:off x="3553905" y="2441542"/>
            <a:ext cx="2113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70A07C-E518-C388-87BC-320FDCB10A20}"/>
              </a:ext>
            </a:extLst>
          </p:cNvPr>
          <p:cNvCxnSpPr>
            <a:cxnSpLocks/>
          </p:cNvCxnSpPr>
          <p:nvPr/>
        </p:nvCxnSpPr>
        <p:spPr>
          <a:xfrm>
            <a:off x="3553904" y="6099142"/>
            <a:ext cx="2113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4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J</dc:creator>
  <cp:lastModifiedBy>J J</cp:lastModifiedBy>
  <cp:revision>1</cp:revision>
  <dcterms:created xsi:type="dcterms:W3CDTF">2025-03-24T08:02:52Z</dcterms:created>
  <dcterms:modified xsi:type="dcterms:W3CDTF">2025-03-24T08:05:20Z</dcterms:modified>
</cp:coreProperties>
</file>